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Proxima Nova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.fntdata"/><Relationship Id="rId11" Type="http://schemas.openxmlformats.org/officeDocument/2006/relationships/slide" Target="slides/slide7.xml"/><Relationship Id="rId22" Type="http://schemas.openxmlformats.org/officeDocument/2006/relationships/font" Target="fonts/ProximaNova-boldItalic.fntdata"/><Relationship Id="rId10" Type="http://schemas.openxmlformats.org/officeDocument/2006/relationships/slide" Target="slides/slide6.xml"/><Relationship Id="rId21" Type="http://schemas.openxmlformats.org/officeDocument/2006/relationships/font" Target="fonts/ProximaNova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ProximaNova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b="1" sz="14000"/>
            </a:lvl1pPr>
            <a:lvl2pPr lvl="1" algn="ctr">
              <a:spcBef>
                <a:spcPts val="0"/>
              </a:spcBef>
              <a:buSzPct val="100000"/>
              <a:defRPr b="1" sz="14000"/>
            </a:lvl2pPr>
            <a:lvl3pPr lvl="2" algn="ctr">
              <a:spcBef>
                <a:spcPts val="0"/>
              </a:spcBef>
              <a:buSzPct val="100000"/>
              <a:defRPr b="1" sz="14000"/>
            </a:lvl3pPr>
            <a:lvl4pPr lvl="3" algn="ctr">
              <a:spcBef>
                <a:spcPts val="0"/>
              </a:spcBef>
              <a:buSzPct val="100000"/>
              <a:defRPr b="1" sz="14000"/>
            </a:lvl4pPr>
            <a:lvl5pPr lvl="4" algn="ctr">
              <a:spcBef>
                <a:spcPts val="0"/>
              </a:spcBef>
              <a:buSzPct val="100000"/>
              <a:defRPr b="1" sz="14000"/>
            </a:lvl5pPr>
            <a:lvl6pPr lvl="5" algn="ctr">
              <a:spcBef>
                <a:spcPts val="0"/>
              </a:spcBef>
              <a:buSzPct val="100000"/>
              <a:defRPr b="1" sz="14000"/>
            </a:lvl6pPr>
            <a:lvl7pPr lvl="6" algn="ctr">
              <a:spcBef>
                <a:spcPts val="0"/>
              </a:spcBef>
              <a:buSzPct val="100000"/>
              <a:defRPr b="1" sz="14000"/>
            </a:lvl7pPr>
            <a:lvl8pPr lvl="7" algn="ctr">
              <a:spcBef>
                <a:spcPts val="0"/>
              </a:spcBef>
              <a:buSzPct val="100000"/>
              <a:defRPr b="1" sz="14000"/>
            </a:lvl8pPr>
            <a:lvl9pPr lvl="8"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Shape 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help.ubidots.com/connect-your-devices/connect-the-arduino-uno-with-ubidots-using-the-arduino-wi-fi-shield" TargetMode="External"/><Relationship Id="rId4" Type="http://schemas.openxmlformats.org/officeDocument/2006/relationships/hyperlink" Target="http://help.ubidots.com/connect-your-devices/connect-the-arduino-uno-with-ubidots-using-the-arduino-ethernet-shield" TargetMode="External"/><Relationship Id="rId5" Type="http://schemas.openxmlformats.org/officeDocument/2006/relationships/hyperlink" Target="http://help.ubidots.com/connect-your-devices/connect-the-arduino-uno-to-ubidots-using-the-arduino-gsm" TargetMode="External"/><Relationship Id="rId6" Type="http://schemas.openxmlformats.org/officeDocument/2006/relationships/hyperlink" Target="http://help.ubidots.com/connect-your-devices/connect-the-arduino-uno-with-ubidots-using-the-arduino-gprs-shield" TargetMode="External"/><Relationship Id="rId7" Type="http://schemas.openxmlformats.org/officeDocument/2006/relationships/hyperlink" Target="http://help.ubidots.com/connect-your-devices/connect-the-arduino-uno-with-ubidots-using-the-adafruit-cc3000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youtube.com/watch?v=9eYS8i4HoFs" TargetMode="External"/><Relationship Id="rId4" Type="http://schemas.openxmlformats.org/officeDocument/2006/relationships/hyperlink" Target="https://www.youtube.com/watch?v=jZXcw6ZYDgU" TargetMode="External"/><Relationship Id="rId11" Type="http://schemas.openxmlformats.org/officeDocument/2006/relationships/hyperlink" Target="https://www.youtube.com/channel/UCHM_X1lxLr4Pr-Ynyuo1-SA/videos" TargetMode="External"/><Relationship Id="rId10" Type="http://schemas.openxmlformats.org/officeDocument/2006/relationships/hyperlink" Target="https://www.youtube.com/channel/UCHM_X1lxLr4Pr-Ynyuo1-SA" TargetMode="External"/><Relationship Id="rId9" Type="http://schemas.openxmlformats.org/officeDocument/2006/relationships/hyperlink" Target="https://www.youtube.com/watch?v=neE7kdFP1V4" TargetMode="External"/><Relationship Id="rId5" Type="http://schemas.openxmlformats.org/officeDocument/2006/relationships/hyperlink" Target="https://www.youtube.com/watch?v=oI5SwqfiB5E" TargetMode="External"/><Relationship Id="rId6" Type="http://schemas.openxmlformats.org/officeDocument/2006/relationships/hyperlink" Target="https://www.youtube.com/watch?v=yl_IOzVkdng&amp;t=10s" TargetMode="External"/><Relationship Id="rId7" Type="http://schemas.openxmlformats.org/officeDocument/2006/relationships/hyperlink" Target="https://www.youtube.com/watch?v=Ha9rcTqauy8" TargetMode="External"/><Relationship Id="rId8" Type="http://schemas.openxmlformats.org/officeDocument/2006/relationships/hyperlink" Target="https://www.youtube.com/watch?v=ns4P8o8UJVc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hackster.io/ubidots/digital-piano-with-ubidots-and-nodemcu-b08123?ref=channel&amp;ref_id=3027_published___&amp;offset=8" TargetMode="External"/><Relationship Id="rId4" Type="http://schemas.openxmlformats.org/officeDocument/2006/relationships/hyperlink" Target="https://www.hackster.io/ubidots/light-control-with-nodemcu-and-ubidots-2b9f9a" TargetMode="External"/><Relationship Id="rId5" Type="http://schemas.openxmlformats.org/officeDocument/2006/relationships/hyperlink" Target="https://www.hackster.io/ubidots/temperature-control-with-ubidots-mqtt-and-nodemcu-5554d6" TargetMode="External"/><Relationship Id="rId6" Type="http://schemas.openxmlformats.org/officeDocument/2006/relationships/hyperlink" Target="https://www.hackster.io/ubimaker/connect-your-arduino-ethernet-to-the-cloud-0879ea?ref=channel&amp;ref_id=3027_published___&amp;offset=21" TargetMode="External"/><Relationship Id="rId7" Type="http://schemas.openxmlformats.org/officeDocument/2006/relationships/hyperlink" Target="https://www.hackster.io/PSoC_Rocks/arduino-multipurpose-iot-micro-computer-dc9b2c?ref=channel&amp;ref_id=3027_published___&amp;offset=26" TargetMode="External"/><Relationship Id="rId8" Type="http://schemas.openxmlformats.org/officeDocument/2006/relationships/hyperlink" Target="https://www.hackster.io/daescobar/arduino-raspberry-pi-ubidots-made-easy-905d51?ref=channel&amp;ref_id=3027_published___&amp;offset=15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ubidots.com/demo" TargetMode="External"/><Relationship Id="rId4" Type="http://schemas.openxmlformats.org/officeDocument/2006/relationships/hyperlink" Target="https://ubidots.com/about" TargetMode="External"/><Relationship Id="rId10" Type="http://schemas.openxmlformats.org/officeDocument/2006/relationships/hyperlink" Target="https://github.com/ubidots" TargetMode="External"/><Relationship Id="rId9" Type="http://schemas.openxmlformats.org/officeDocument/2006/relationships/hyperlink" Target="https://github.com/ubidots/ubidots-arduino-ethernet" TargetMode="External"/><Relationship Id="rId5" Type="http://schemas.openxmlformats.org/officeDocument/2006/relationships/hyperlink" Target="https://ubidots.com/features" TargetMode="External"/><Relationship Id="rId6" Type="http://schemas.openxmlformats.org/officeDocument/2006/relationships/hyperlink" Target="https://ubidots.com/docs/#get-started" TargetMode="External"/><Relationship Id="rId7" Type="http://schemas.openxmlformats.org/officeDocument/2006/relationships/hyperlink" Target="https://help.ubidots.com/" TargetMode="External"/><Relationship Id="rId8" Type="http://schemas.openxmlformats.org/officeDocument/2006/relationships/hyperlink" Target="https://www.hackster.io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pt-BR"/>
              <a:t>Plataforma Ubidots</a:t>
            </a:r>
          </a:p>
        </p:txBody>
      </p:sp>
      <p:sp>
        <p:nvSpPr>
          <p:cNvPr id="60" name="Shape 60"/>
          <p:cNvSpPr txBox="1"/>
          <p:nvPr/>
        </p:nvSpPr>
        <p:spPr>
          <a:xfrm>
            <a:off x="688125" y="3044100"/>
            <a:ext cx="8269200" cy="19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 txBox="1"/>
          <p:nvPr/>
        </p:nvSpPr>
        <p:spPr>
          <a:xfrm>
            <a:off x="1600725" y="3589850"/>
            <a:ext cx="5920200" cy="10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Eduardo Rodrigues - 86637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Keyla Rocha - 89387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Eloisa Morais - 89390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Tutoriais</a:t>
            </a:r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311700" y="1152475"/>
            <a:ext cx="40281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Conectando Arduino Uno com o Ubidots usando a placa de Wi-fi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http://help.ubidots.com/connect-your-devices/connect-the-arduino-uno-with-ubidots-using-the-arduino-wi-fi-shield</a:t>
            </a:r>
            <a:r>
              <a:rPr lang="pt-BR" sz="12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Conectando Arduino Uno o Ubidots usando a placa Ethernet 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http://help.ubidots.com/connect-your-devices/connect-the-arduino-uno-with-ubidots-using-the-arduino-ethernet-shield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Conectando Arduino Uno com o Ubidots usando Placa Arduino GSM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http://help.ubidots.com/connect-your-devices/connect-the-arduino-uno-to-ubidots-using-the-arduino-gsm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 txBox="1"/>
          <p:nvPr/>
        </p:nvSpPr>
        <p:spPr>
          <a:xfrm>
            <a:off x="4594200" y="1112725"/>
            <a:ext cx="4238100" cy="3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/>
              <a:t>Conectando Arduino Uno com o Ubidots usando  a placa Arduino GPRS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 u="sng">
                <a:solidFill>
                  <a:srgbClr val="0000FF"/>
                </a:solidFill>
                <a:hlinkClick r:id="rId6"/>
              </a:rPr>
              <a:t>http://help.ubidots.com/connect-your-devices/connect-the-arduino-uno-with-ubidots-using-the-arduino-gprs-shield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/>
              <a:t>Conectando Arduino Uno com o Ubidots usando  a placa Adafruit CC3000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 u="sng">
                <a:solidFill>
                  <a:srgbClr val="0000FF"/>
                </a:solidFill>
                <a:hlinkClick r:id="rId7"/>
              </a:rPr>
              <a:t>http://help.ubidots.com/connect-your-devices/connect-the-arduino-uno-with-ubidots-using-the-adafruit-cc3000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212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Videos interessantes</a:t>
            </a:r>
          </a:p>
        </p:txBody>
      </p:sp>
      <p:sp>
        <p:nvSpPr>
          <p:cNvPr id="143" name="Shape 143"/>
          <p:cNvSpPr txBox="1"/>
          <p:nvPr/>
        </p:nvSpPr>
        <p:spPr>
          <a:xfrm>
            <a:off x="311700" y="1176000"/>
            <a:ext cx="41085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/>
              <a:t>Como conectar NodeMCU à Ubidots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 u="sng">
                <a:solidFill>
                  <a:srgbClr val="0000FF"/>
                </a:solidFill>
                <a:hlinkClick r:id="rId3"/>
              </a:rPr>
              <a:t>https://www.youtube.com/watch?v=9eYS8i4HoFs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/>
              <a:t>Como conectar arduino YUN à Ubidots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 u="sng">
                <a:solidFill>
                  <a:srgbClr val="0000FF"/>
                </a:solidFill>
                <a:hlinkClick r:id="rId4"/>
              </a:rPr>
              <a:t>https://www.youtube.com/watch?v=jZXcw6ZYDgU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/>
              <a:t>Como fazer uma mini estação meteorológica com Ubidots, uma placa ESP8266 e um sensor DHT-22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 u="sng">
                <a:solidFill>
                  <a:srgbClr val="0000FF"/>
                </a:solidFill>
                <a:hlinkClick r:id="rId5"/>
              </a:rPr>
              <a:t>https://www.youtube.com/watch?v=oI5SwqfiB5E</a:t>
            </a:r>
          </a:p>
          <a:p>
            <a:pPr lvl="0" rtl="0" algn="just">
              <a:lnSpc>
                <a:spcPct val="115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lang="pt-BR" sz="1200"/>
              <a:t>Controle de wifi com Ubidots 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 u="sng">
                <a:solidFill>
                  <a:srgbClr val="0000FF"/>
                </a:solidFill>
                <a:hlinkClick r:id="rId6"/>
              </a:rPr>
              <a:t>https://www.youtube.com/watch?v=yl_IOzVkdng&amp;t=10s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/>
              <a:t>Enviando dados de um potenciômetro para Ubidots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 u="sng">
                <a:solidFill>
                  <a:srgbClr val="0000FF"/>
                </a:solidFill>
                <a:hlinkClick r:id="rId7"/>
              </a:rPr>
              <a:t>https://www.youtube.com/watch?v=Ha9rcTqauy8</a:t>
            </a:r>
          </a:p>
        </p:txBody>
      </p:sp>
      <p:sp>
        <p:nvSpPr>
          <p:cNvPr id="144" name="Shape 144"/>
          <p:cNvSpPr txBox="1"/>
          <p:nvPr/>
        </p:nvSpPr>
        <p:spPr>
          <a:xfrm>
            <a:off x="4808625" y="1165325"/>
            <a:ext cx="4023600" cy="3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/>
              <a:t>Lixeira inteligente com sensor de proximidade, arduino e Ubidots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 u="sng">
                <a:solidFill>
                  <a:srgbClr val="0000FF"/>
                </a:solidFill>
                <a:hlinkClick r:id="rId8"/>
              </a:rPr>
              <a:t>https://www.youtube.com/watch?v=ns4P8o8UJVc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/>
              <a:t>Protótipo de alimentador automático de peixes com arduino e Ubidots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 u="sng">
                <a:solidFill>
                  <a:srgbClr val="0000FF"/>
                </a:solidFill>
                <a:hlinkClick r:id="rId9"/>
              </a:rPr>
              <a:t>https://www.youtube.com/watch?v=neE7kdFP1V4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/>
              <a:t>Canal da Ubidots no Youtube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 u="sng">
                <a:solidFill>
                  <a:srgbClr val="0000FF"/>
                </a:solidFill>
                <a:hlinkClick r:id="rId10"/>
              </a:rPr>
              <a:t>https://www.youtube.com/channel/UCHM_X1lxLr4Pr-Ynyuo1-SA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/>
              <a:t>Playlist de introdução à Ubidots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pt-BR" sz="1200" u="sng">
                <a:solidFill>
                  <a:srgbClr val="0000FF"/>
                </a:solidFill>
                <a:hlinkClick r:id="rId11"/>
              </a:rPr>
              <a:t>https://www.youtube.com/channel/UCHM_X1lxLr4Pr-Ynyuo1-SA/videos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pt-B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Projetos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11700" y="1152475"/>
            <a:ext cx="4001400" cy="3587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iano com NodeMCU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https://www.hackster.io/ubidots/digital-piano-with-ubidots-and-nodemcu-b08123?ref=channel&amp;ref_id=3027_published___&amp;offset=8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Controle de luz com Ubidots e NodeMCU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https://www.hackster.io/ubidots/light-control-with-nodemcu-and-ubidots-2b9f9a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Controle de temperatura com Ubidots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https://www.hackster.io/ubidots/temperature-control-with-ubidots-mqtt-and-nodemcu-5554d6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4830900" y="1152475"/>
            <a:ext cx="4001400" cy="3587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 conectar arduino na nuvem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https://www.hackster.io/ubimaker/connect-your-arduino-ethernet-to-the-cloud-0879ea?ref=channel&amp;ref_id=3027_published___&amp;offset=21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Microcomputador com arduino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https://www.hackster.io/PSoC_Rocks/arduino-multipurpose-iot-micro-computer-dc9b2c?ref=channel&amp;ref_id=3027_published___&amp;offset=26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Painel de controle com arduino e raspberryPi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https://www.hackster.io/daescobar/arduino-raspberry-pi-ubidots-made-easy-905d51?ref=channel&amp;ref_id=3027_published___&amp;offset=15</a:t>
            </a:r>
          </a:p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311700" y="2668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Exemplos de c</a:t>
            </a:r>
            <a:r>
              <a:rPr b="1" lang="pt-BR">
                <a:latin typeface="Arial"/>
                <a:ea typeface="Arial"/>
                <a:cs typeface="Arial"/>
                <a:sym typeface="Arial"/>
              </a:rPr>
              <a:t>ódigos</a:t>
            </a:r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8284"/>
            <a:ext cx="4364125" cy="40928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Shape 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0458" y="898275"/>
            <a:ext cx="4357891" cy="409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311700" y="4331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Referências</a:t>
            </a:r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Introdução</a:t>
            </a:r>
            <a:b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https://ubidots.com/demo</a:t>
            </a:r>
            <a:br>
              <a:rPr lang="pt-BR"/>
            </a:b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https://ubidots.com/about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Apresentação da plataforma</a:t>
            </a:r>
            <a:br>
              <a:rPr lang="pt-BR" sz="12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https://ubidots.com/features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 utilizar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https://ubidots.com/docs/#get-started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https://help.ubidots.com/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Projetos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https://www.hackster.io/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Shape 16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Códigos - Exemplos da biblioteca arduino-Ethertnet: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https://github.com/ubidots/ubidots-arduino-ethernet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GitHub Ubidots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https://github.com/ubidots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Plataforma Ubidots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42925" y="1152475"/>
            <a:ext cx="79122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Ubidots é uma plataforma desenvolvida para ajudar em projetos e aplicações de Internet das Coisas.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Desenvolvedores podem utilizar a API Ubidots para conectar dispositivos à plataforma e ter seus dados disponíveis na WEB para visualização em tempo real.</a:t>
            </a:r>
          </a:p>
        </p:txBody>
      </p:sp>
      <p:sp>
        <p:nvSpPr>
          <p:cNvPr id="68" name="Shape 68"/>
          <p:cNvSpPr/>
          <p:nvPr/>
        </p:nvSpPr>
        <p:spPr>
          <a:xfrm>
            <a:off x="3843000" y="1502825"/>
            <a:ext cx="1458000" cy="3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3843000" y="2774875"/>
            <a:ext cx="1458000" cy="3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Um pouco de história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16700" y="1152475"/>
            <a:ext cx="80430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pt-B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Ubidots foi originalmente criado com o intuito de ser uma empresa de engenharia voltada para o desenvolvimento hardware e software na América Latina</a:t>
            </a: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Após passarem pelo Boston MassChallenge Acelerator, nasceu a ideia de uma plataforma em nuvem para IoT (Internet of Things) que atendesse a necessidade dos engenheiros de hardware.</a:t>
            </a:r>
          </a:p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Shape 76"/>
          <p:cNvSpPr/>
          <p:nvPr/>
        </p:nvSpPr>
        <p:spPr>
          <a:xfrm>
            <a:off x="3843000" y="1516225"/>
            <a:ext cx="1458000" cy="3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3843000" y="2908825"/>
            <a:ext cx="1458000" cy="3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Apresentação da plataforma</a:t>
            </a:r>
          </a:p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4553050" y="1424375"/>
            <a:ext cx="4279200" cy="31446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Painel de controle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Painel em tempo real para análise de dados e controle dos dispositivos. Os dados são públicos e podem ser compartilhados pela WEB ou mobile.</a:t>
            </a: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84" name="Shape 84"/>
          <p:cNvSpPr/>
          <p:nvPr/>
        </p:nvSpPr>
        <p:spPr>
          <a:xfrm>
            <a:off x="4700400" y="1424375"/>
            <a:ext cx="1458000" cy="3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01-Live-Dashboard.gif"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170125"/>
            <a:ext cx="4088950" cy="3020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Apresentação da plataforma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4553050" y="1431175"/>
            <a:ext cx="4279200" cy="31377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Compatibilidade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Existem mais de 50 bibliotecas que ajudam a conectar qualquer dispositivo habilitado à Internet na nuvem.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Entre eles:</a:t>
            </a: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Arduino Wi-Fi Shield, Arduino GSM Shield, Placa de Arduino Ethernet, Arduino Yún </a:t>
            </a:r>
          </a:p>
        </p:txBody>
      </p:sp>
      <p:sp>
        <p:nvSpPr>
          <p:cNvPr id="92" name="Shape 92"/>
          <p:cNvSpPr/>
          <p:nvPr/>
        </p:nvSpPr>
        <p:spPr>
          <a:xfrm>
            <a:off x="4646825" y="1431175"/>
            <a:ext cx="1458000" cy="3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02-Device-Libraries.png"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248248" cy="3137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Como utilizar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4810800" y="1389025"/>
            <a:ext cx="4021500" cy="289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Dispositivos e variáveis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Para utilizar a plataforma, deve ser adicionado o dispositivo, de onde serão obtidos os dados, e as </a:t>
            </a:r>
            <a:r>
              <a:rPr lang="pt-BR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variáveis, que serão os tipos de dados obtidos através do  dispositivo.</a:t>
            </a:r>
          </a:p>
        </p:txBody>
      </p:sp>
      <p:pic>
        <p:nvPicPr>
          <p:cNvPr descr="step-1-datasource.gif"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375" y="1389012"/>
            <a:ext cx="4506099" cy="2365467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4887775" y="1389025"/>
            <a:ext cx="1458000" cy="3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Como utilizar</a:t>
            </a:r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4810800" y="1370325"/>
            <a:ext cx="4021500" cy="2715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Token e ID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Para que a plataforma consiga conectar corretamente os dispositivos e variáveis, é preciso adicionar ao código a ID das variáveis e o token do dispositivo.</a:t>
            </a:r>
          </a:p>
        </p:txBody>
      </p:sp>
      <p:pic>
        <p:nvPicPr>
          <p:cNvPr descr="gettingToken.gif"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675" y="1370325"/>
            <a:ext cx="4597074" cy="176567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/>
          <p:nvPr/>
        </p:nvSpPr>
        <p:spPr>
          <a:xfrm>
            <a:off x="4887775" y="1370325"/>
            <a:ext cx="1458000" cy="3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11700" y="4569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Como utilizar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4846525" y="1460000"/>
            <a:ext cx="3985800" cy="310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Eventos</a:t>
            </a:r>
          </a:p>
          <a:p>
            <a:pPr lvl="0" algn="just">
              <a:spcBef>
                <a:spcPts val="0"/>
              </a:spcBef>
              <a:buNone/>
            </a:pPr>
            <a:r>
              <a:rPr lang="pt-BR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 plataforma permite que o usuário crie alertas com valores importantes para as variáveis. Quando esses valores forem atingidos, a plataforma envia um SMS alertando o usuário.</a:t>
            </a:r>
          </a:p>
        </p:txBody>
      </p:sp>
      <p:pic>
        <p:nvPicPr>
          <p:cNvPr descr="04-Trigger-Alerts.gif"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82000"/>
            <a:ext cx="4541723" cy="3354467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Shape 117"/>
          <p:cNvSpPr/>
          <p:nvPr/>
        </p:nvSpPr>
        <p:spPr>
          <a:xfrm>
            <a:off x="4914550" y="1460000"/>
            <a:ext cx="1458000" cy="3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11700" y="4586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Como utilizar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4768450" y="1413825"/>
            <a:ext cx="4063800" cy="2993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Bibliotecas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Após adicionar o dispositivo na plataforma, é necessário baixar e incluir no código a biblioteca Ubidots correspondente ao seu dispositivo, que pode ser encontrada no GitHub da Ubidots.</a:t>
            </a:r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500" y="1782537"/>
            <a:ext cx="3114250" cy="284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9500" y="3860600"/>
            <a:ext cx="3114250" cy="28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9499" y="2821562"/>
            <a:ext cx="3114249" cy="284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724500" y="1175312"/>
            <a:ext cx="36825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400">
                <a:solidFill>
                  <a:schemeClr val="accent3"/>
                </a:solidFill>
              </a:rPr>
              <a:t>Ethernet shield(Arduino)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724500" y="2178262"/>
            <a:ext cx="36825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400">
                <a:solidFill>
                  <a:schemeClr val="accent3"/>
                </a:solidFill>
              </a:rPr>
              <a:t>ESP8266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724500" y="3299487"/>
            <a:ext cx="36825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400">
                <a:solidFill>
                  <a:schemeClr val="accent3"/>
                </a:solidFill>
              </a:rPr>
              <a:t>RaspberryPi</a:t>
            </a:r>
          </a:p>
        </p:txBody>
      </p:sp>
      <p:sp>
        <p:nvSpPr>
          <p:cNvPr id="130" name="Shape 130"/>
          <p:cNvSpPr/>
          <p:nvPr/>
        </p:nvSpPr>
        <p:spPr>
          <a:xfrm>
            <a:off x="4862200" y="1389375"/>
            <a:ext cx="1458000" cy="3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